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3" autoAdjust="0"/>
    <p:restoredTop sz="94660"/>
  </p:normalViewPr>
  <p:slideViewPr>
    <p:cSldViewPr snapToGrid="0">
      <p:cViewPr varScale="1">
        <p:scale>
          <a:sx n="67" d="100"/>
          <a:sy n="67" d="100"/>
        </p:scale>
        <p:origin x="54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3E8315-B94D-4BBC-8899-DC2ADF729148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84112D0-09F1-4FEA-822A-24894D037805}">
      <dgm:prSet phldrT="[Text]"/>
      <dgm:spPr/>
      <dgm:t>
        <a:bodyPr/>
        <a:lstStyle/>
        <a:p>
          <a:r>
            <a:rPr lang="en-US"/>
            <a:t>Pig</a:t>
          </a:r>
        </a:p>
      </dgm:t>
    </dgm:pt>
    <dgm:pt modelId="{05DB6F49-1A1A-479C-A9BD-3BEE84A8AD96}" type="parTrans" cxnId="{D09B3778-1DE4-45D8-9097-A1466C953AF3}">
      <dgm:prSet/>
      <dgm:spPr/>
      <dgm:t>
        <a:bodyPr/>
        <a:lstStyle/>
        <a:p>
          <a:endParaRPr lang="en-US"/>
        </a:p>
      </dgm:t>
    </dgm:pt>
    <dgm:pt modelId="{43AF63B7-157E-44D9-8E5C-8EFE82357A02}" type="sibTrans" cxnId="{D09B3778-1DE4-45D8-9097-A1466C953AF3}">
      <dgm:prSet/>
      <dgm:spPr/>
      <dgm:t>
        <a:bodyPr/>
        <a:lstStyle/>
        <a:p>
          <a:endParaRPr lang="en-US"/>
        </a:p>
      </dgm:t>
    </dgm:pt>
    <dgm:pt modelId="{94994B69-CEAB-4003-A4A2-75AB4C29B766}">
      <dgm:prSet phldrT="[Text]"/>
      <dgm:spPr/>
      <dgm:t>
        <a:bodyPr/>
        <a:lstStyle/>
        <a:p>
          <a:r>
            <a:rPr lang="en-US"/>
            <a:t>Drops beef when killed.</a:t>
          </a:r>
        </a:p>
      </dgm:t>
    </dgm:pt>
    <dgm:pt modelId="{8DD070C3-A828-4D92-B929-7150D91B0C2B}" type="parTrans" cxnId="{D9F9E345-EA56-4DBF-824D-658AD13F6917}">
      <dgm:prSet/>
      <dgm:spPr/>
      <dgm:t>
        <a:bodyPr/>
        <a:lstStyle/>
        <a:p>
          <a:endParaRPr lang="en-US"/>
        </a:p>
      </dgm:t>
    </dgm:pt>
    <dgm:pt modelId="{7671C2E2-43CF-4D08-B613-7A1F5291FE95}" type="sibTrans" cxnId="{D9F9E345-EA56-4DBF-824D-658AD13F6917}">
      <dgm:prSet/>
      <dgm:spPr/>
      <dgm:t>
        <a:bodyPr/>
        <a:lstStyle/>
        <a:p>
          <a:endParaRPr lang="en-US"/>
        </a:p>
      </dgm:t>
    </dgm:pt>
    <dgm:pt modelId="{D4C6B92A-9B44-4254-8861-CE4AD978785A}">
      <dgm:prSet phldrT="[Text]"/>
      <dgm:spPr/>
      <dgm:t>
        <a:bodyPr/>
        <a:lstStyle/>
        <a:p>
          <a:r>
            <a:rPr lang="en-US"/>
            <a:t>Bred with carrots or potatos.</a:t>
          </a:r>
        </a:p>
      </dgm:t>
    </dgm:pt>
    <dgm:pt modelId="{5181453D-CF4B-4724-B0F3-1505582C06F9}" type="parTrans" cxnId="{E30A7841-4F4F-44B5-AEC5-6047AF415903}">
      <dgm:prSet/>
      <dgm:spPr/>
      <dgm:t>
        <a:bodyPr/>
        <a:lstStyle/>
        <a:p>
          <a:endParaRPr lang="en-US"/>
        </a:p>
      </dgm:t>
    </dgm:pt>
    <dgm:pt modelId="{8EC6C4FF-7891-4249-BB33-59C8C6341ED5}" type="sibTrans" cxnId="{E30A7841-4F4F-44B5-AEC5-6047AF415903}">
      <dgm:prSet/>
      <dgm:spPr/>
      <dgm:t>
        <a:bodyPr/>
        <a:lstStyle/>
        <a:p>
          <a:endParaRPr lang="en-US"/>
        </a:p>
      </dgm:t>
    </dgm:pt>
    <dgm:pt modelId="{91C58DE9-04E0-4865-8AAB-4033EFF803C0}">
      <dgm:prSet phldrT="[Text]"/>
      <dgm:spPr/>
      <dgm:t>
        <a:bodyPr/>
        <a:lstStyle/>
        <a:p>
          <a:r>
            <a:rPr lang="en-US" sz="2700">
              <a:latin typeface="Rockwell Condensed"/>
            </a:rPr>
            <a:t>Drops chicken and feathers when killed.</a:t>
          </a:r>
        </a:p>
      </dgm:t>
    </dgm:pt>
    <dgm:pt modelId="{4C613D31-3530-4256-BCA1-817A0A8707DD}" type="parTrans" cxnId="{75580829-6797-46C6-8995-488A0A1AFE7A}">
      <dgm:prSet/>
      <dgm:spPr/>
      <dgm:t>
        <a:bodyPr/>
        <a:lstStyle/>
        <a:p>
          <a:endParaRPr lang="en-US"/>
        </a:p>
      </dgm:t>
    </dgm:pt>
    <dgm:pt modelId="{90A8487F-8EC4-4F27-BA2C-53304FBD7132}" type="sibTrans" cxnId="{75580829-6797-46C6-8995-488A0A1AFE7A}">
      <dgm:prSet/>
      <dgm:spPr/>
      <dgm:t>
        <a:bodyPr/>
        <a:lstStyle/>
        <a:p>
          <a:endParaRPr lang="en-US"/>
        </a:p>
      </dgm:t>
    </dgm:pt>
    <dgm:pt modelId="{16E5FABA-5323-4E42-8B22-49E8E6896103}">
      <dgm:prSet phldrT="[Text]"/>
      <dgm:spPr/>
      <dgm:t>
        <a:bodyPr/>
        <a:lstStyle/>
        <a:p>
          <a:r>
            <a:rPr lang="en-US"/>
            <a:t>Lays eggs.</a:t>
          </a:r>
        </a:p>
      </dgm:t>
    </dgm:pt>
    <dgm:pt modelId="{D49D7FE5-36E2-47DF-9D5E-66DC7F798E71}" type="parTrans" cxnId="{2B46F4B8-3524-4BFB-8CB2-F0D77B1C1E88}">
      <dgm:prSet/>
      <dgm:spPr/>
      <dgm:t>
        <a:bodyPr/>
        <a:lstStyle/>
        <a:p>
          <a:endParaRPr lang="en-US"/>
        </a:p>
      </dgm:t>
    </dgm:pt>
    <dgm:pt modelId="{6C62CF7B-6BBC-4CC2-98B6-C73CA82197A4}" type="sibTrans" cxnId="{2B46F4B8-3524-4BFB-8CB2-F0D77B1C1E88}">
      <dgm:prSet/>
      <dgm:spPr/>
      <dgm:t>
        <a:bodyPr/>
        <a:lstStyle/>
        <a:p>
          <a:endParaRPr lang="en-US"/>
        </a:p>
      </dgm:t>
    </dgm:pt>
    <dgm:pt modelId="{ABFCCCC9-E0A7-4D43-989F-E1E72340D9E2}">
      <dgm:prSet phldrT="[Text]"/>
      <dgm:spPr/>
      <dgm:t>
        <a:bodyPr/>
        <a:lstStyle/>
        <a:p>
          <a:r>
            <a:rPr lang="en-US"/>
            <a:t>Bred with seeds.</a:t>
          </a:r>
        </a:p>
      </dgm:t>
    </dgm:pt>
    <dgm:pt modelId="{69737BF5-09AF-4D72-828A-BB1CF9F0C439}" type="parTrans" cxnId="{F01F31E4-8D3D-4DF7-A914-D6E760ABC367}">
      <dgm:prSet/>
      <dgm:spPr/>
      <dgm:t>
        <a:bodyPr/>
        <a:lstStyle/>
        <a:p>
          <a:endParaRPr lang="en-US"/>
        </a:p>
      </dgm:t>
    </dgm:pt>
    <dgm:pt modelId="{C70224D9-7355-4292-B580-9B1D360E531C}" type="sibTrans" cxnId="{F01F31E4-8D3D-4DF7-A914-D6E760ABC367}">
      <dgm:prSet/>
      <dgm:spPr/>
      <dgm:t>
        <a:bodyPr/>
        <a:lstStyle/>
        <a:p>
          <a:endParaRPr lang="en-US"/>
        </a:p>
      </dgm:t>
    </dgm:pt>
    <dgm:pt modelId="{56FD8EB7-6B01-4B22-B8F9-AEADF7CECE22}">
      <dgm:prSet phldrT="[Text]"/>
      <dgm:spPr/>
      <dgm:t>
        <a:bodyPr/>
        <a:lstStyle/>
        <a:p>
          <a:r>
            <a:rPr lang="en-US"/>
            <a:t>Chickens</a:t>
          </a:r>
        </a:p>
      </dgm:t>
    </dgm:pt>
    <dgm:pt modelId="{D91922D1-1228-42B3-927B-F560BFAD8671}" type="parTrans" cxnId="{92C1D62F-5AC7-4C0E-9DF0-02CE3A162D88}">
      <dgm:prSet/>
      <dgm:spPr/>
    </dgm:pt>
    <dgm:pt modelId="{F43080BC-6470-4CE4-9765-E2C55E46DD7C}" type="sibTrans" cxnId="{92C1D62F-5AC7-4C0E-9DF0-02CE3A162D88}">
      <dgm:prSet/>
      <dgm:spPr/>
    </dgm:pt>
    <dgm:pt modelId="{D114D85C-07DE-4922-832F-2532BC8BD9AA}" type="pres">
      <dgm:prSet presAssocID="{6D3E8315-B94D-4BBC-8899-DC2ADF729148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034AAB7-AB87-4524-83C1-4EB0D1EEC401}" type="pres">
      <dgm:prSet presAssocID="{D84112D0-09F1-4FEA-822A-24894D037805}" presName="linNode" presStyleCnt="0"/>
      <dgm:spPr/>
    </dgm:pt>
    <dgm:pt modelId="{C45D2D6C-2319-4048-A0A2-A2A34FA4920B}" type="pres">
      <dgm:prSet presAssocID="{D84112D0-09F1-4FEA-822A-24894D037805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80C0B-C6CD-4CC4-83A8-821C6BCC91BF}" type="pres">
      <dgm:prSet presAssocID="{D84112D0-09F1-4FEA-822A-24894D037805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B92AD5-552D-4970-8B1E-B71D25FD1CBA}" type="pres">
      <dgm:prSet presAssocID="{43AF63B7-157E-44D9-8E5C-8EFE82357A02}" presName="spacing" presStyleCnt="0"/>
      <dgm:spPr/>
    </dgm:pt>
    <dgm:pt modelId="{037D8D23-5576-4F9A-8BC0-665344C5F91D}" type="pres">
      <dgm:prSet presAssocID="{56FD8EB7-6B01-4B22-B8F9-AEADF7CECE22}" presName="linNode" presStyleCnt="0"/>
      <dgm:spPr/>
    </dgm:pt>
    <dgm:pt modelId="{68569AA0-87EF-4B10-A012-3BBA50CD2DA7}" type="pres">
      <dgm:prSet presAssocID="{56FD8EB7-6B01-4B22-B8F9-AEADF7CECE22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CD5DBD-B2B0-463C-B516-A810C1E70CC7}" type="pres">
      <dgm:prSet presAssocID="{56FD8EB7-6B01-4B22-B8F9-AEADF7CECE22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5580829-6797-46C6-8995-488A0A1AFE7A}" srcId="{56FD8EB7-6B01-4B22-B8F9-AEADF7CECE22}" destId="{91C58DE9-04E0-4865-8AAB-4033EFF803C0}" srcOrd="0" destOrd="0" parTransId="{4C613D31-3530-4256-BCA1-817A0A8707DD}" sibTransId="{90A8487F-8EC4-4F27-BA2C-53304FBD7132}"/>
    <dgm:cxn modelId="{28F2B8F2-9A35-4E9B-8195-E1F472A98432}" type="presOf" srcId="{D84112D0-09F1-4FEA-822A-24894D037805}" destId="{C45D2D6C-2319-4048-A0A2-A2A34FA4920B}" srcOrd="0" destOrd="0" presId="urn:microsoft.com/office/officeart/2005/8/layout/vList6"/>
    <dgm:cxn modelId="{F01F31E4-8D3D-4DF7-A914-D6E760ABC367}" srcId="{56FD8EB7-6B01-4B22-B8F9-AEADF7CECE22}" destId="{ABFCCCC9-E0A7-4D43-989F-E1E72340D9E2}" srcOrd="2" destOrd="0" parTransId="{69737BF5-09AF-4D72-828A-BB1CF9F0C439}" sibTransId="{C70224D9-7355-4292-B580-9B1D360E531C}"/>
    <dgm:cxn modelId="{57058058-9F8F-4934-8D45-F3765BEDDE92}" type="presOf" srcId="{D4C6B92A-9B44-4254-8861-CE4AD978785A}" destId="{64980C0B-C6CD-4CC4-83A8-821C6BCC91BF}" srcOrd="0" destOrd="1" presId="urn:microsoft.com/office/officeart/2005/8/layout/vList6"/>
    <dgm:cxn modelId="{857044FC-D281-4B3C-A6F5-D4E2B40E9208}" type="presOf" srcId="{6D3E8315-B94D-4BBC-8899-DC2ADF729148}" destId="{D114D85C-07DE-4922-832F-2532BC8BD9AA}" srcOrd="0" destOrd="0" presId="urn:microsoft.com/office/officeart/2005/8/layout/vList6"/>
    <dgm:cxn modelId="{B6F3103C-8E4A-4073-9631-0A5EB74B3295}" type="presOf" srcId="{56FD8EB7-6B01-4B22-B8F9-AEADF7CECE22}" destId="{68569AA0-87EF-4B10-A012-3BBA50CD2DA7}" srcOrd="0" destOrd="0" presId="urn:microsoft.com/office/officeart/2005/8/layout/vList6"/>
    <dgm:cxn modelId="{2B46F4B8-3524-4BFB-8CB2-F0D77B1C1E88}" srcId="{56FD8EB7-6B01-4B22-B8F9-AEADF7CECE22}" destId="{16E5FABA-5323-4E42-8B22-49E8E6896103}" srcOrd="1" destOrd="0" parTransId="{D49D7FE5-36E2-47DF-9D5E-66DC7F798E71}" sibTransId="{6C62CF7B-6BBC-4CC2-98B6-C73CA82197A4}"/>
    <dgm:cxn modelId="{F228D9FB-B9AF-4870-B0A6-09027063E0F6}" type="presOf" srcId="{16E5FABA-5323-4E42-8B22-49E8E6896103}" destId="{67CD5DBD-B2B0-463C-B516-A810C1E70CC7}" srcOrd="0" destOrd="1" presId="urn:microsoft.com/office/officeart/2005/8/layout/vList6"/>
    <dgm:cxn modelId="{E30A7841-4F4F-44B5-AEC5-6047AF415903}" srcId="{D84112D0-09F1-4FEA-822A-24894D037805}" destId="{D4C6B92A-9B44-4254-8861-CE4AD978785A}" srcOrd="1" destOrd="0" parTransId="{5181453D-CF4B-4724-B0F3-1505582C06F9}" sibTransId="{8EC6C4FF-7891-4249-BB33-59C8C6341ED5}"/>
    <dgm:cxn modelId="{73E718F7-E5DC-49C6-A098-6D349D4FCD2C}" type="presOf" srcId="{91C58DE9-04E0-4865-8AAB-4033EFF803C0}" destId="{67CD5DBD-B2B0-463C-B516-A810C1E70CC7}" srcOrd="0" destOrd="0" presId="urn:microsoft.com/office/officeart/2005/8/layout/vList6"/>
    <dgm:cxn modelId="{83609A3A-0A68-49FD-AB8F-FDF68445656A}" type="presOf" srcId="{ABFCCCC9-E0A7-4D43-989F-E1E72340D9E2}" destId="{67CD5DBD-B2B0-463C-B516-A810C1E70CC7}" srcOrd="0" destOrd="2" presId="urn:microsoft.com/office/officeart/2005/8/layout/vList6"/>
    <dgm:cxn modelId="{5467F7B9-3AF5-43ED-A55A-2CE57E1B3EEC}" type="presOf" srcId="{94994B69-CEAB-4003-A4A2-75AB4C29B766}" destId="{64980C0B-C6CD-4CC4-83A8-821C6BCC91BF}" srcOrd="0" destOrd="0" presId="urn:microsoft.com/office/officeart/2005/8/layout/vList6"/>
    <dgm:cxn modelId="{D9F9E345-EA56-4DBF-824D-658AD13F6917}" srcId="{D84112D0-09F1-4FEA-822A-24894D037805}" destId="{94994B69-CEAB-4003-A4A2-75AB4C29B766}" srcOrd="0" destOrd="0" parTransId="{8DD070C3-A828-4D92-B929-7150D91B0C2B}" sibTransId="{7671C2E2-43CF-4D08-B613-7A1F5291FE95}"/>
    <dgm:cxn modelId="{92C1D62F-5AC7-4C0E-9DF0-02CE3A162D88}" srcId="{6D3E8315-B94D-4BBC-8899-DC2ADF729148}" destId="{56FD8EB7-6B01-4B22-B8F9-AEADF7CECE22}" srcOrd="1" destOrd="0" parTransId="{D91922D1-1228-42B3-927B-F560BFAD8671}" sibTransId="{F43080BC-6470-4CE4-9765-E2C55E46DD7C}"/>
    <dgm:cxn modelId="{D09B3778-1DE4-45D8-9097-A1466C953AF3}" srcId="{6D3E8315-B94D-4BBC-8899-DC2ADF729148}" destId="{D84112D0-09F1-4FEA-822A-24894D037805}" srcOrd="0" destOrd="0" parTransId="{05DB6F49-1A1A-479C-A9BD-3BEE84A8AD96}" sibTransId="{43AF63B7-157E-44D9-8E5C-8EFE82357A02}"/>
    <dgm:cxn modelId="{5B9E73B8-CDE4-42A8-B60F-EBB728E924D2}" type="presParOf" srcId="{D114D85C-07DE-4922-832F-2532BC8BD9AA}" destId="{9034AAB7-AB87-4524-83C1-4EB0D1EEC401}" srcOrd="0" destOrd="0" presId="urn:microsoft.com/office/officeart/2005/8/layout/vList6"/>
    <dgm:cxn modelId="{8C1A9BE8-7640-4161-B5E7-23C9E429C7B6}" type="presParOf" srcId="{9034AAB7-AB87-4524-83C1-4EB0D1EEC401}" destId="{C45D2D6C-2319-4048-A0A2-A2A34FA4920B}" srcOrd="0" destOrd="0" presId="urn:microsoft.com/office/officeart/2005/8/layout/vList6"/>
    <dgm:cxn modelId="{2233923F-F1A5-4C8D-AC70-A6205CEEF891}" type="presParOf" srcId="{9034AAB7-AB87-4524-83C1-4EB0D1EEC401}" destId="{64980C0B-C6CD-4CC4-83A8-821C6BCC91BF}" srcOrd="1" destOrd="0" presId="urn:microsoft.com/office/officeart/2005/8/layout/vList6"/>
    <dgm:cxn modelId="{75AB0254-1A9D-46CB-BBD0-5CD91D51C727}" type="presParOf" srcId="{D114D85C-07DE-4922-832F-2532BC8BD9AA}" destId="{2BB92AD5-552D-4970-8B1E-B71D25FD1CBA}" srcOrd="1" destOrd="0" presId="urn:microsoft.com/office/officeart/2005/8/layout/vList6"/>
    <dgm:cxn modelId="{F8C307F1-F72A-47E4-A8C9-9A4942597EB2}" type="presParOf" srcId="{D114D85C-07DE-4922-832F-2532BC8BD9AA}" destId="{037D8D23-5576-4F9A-8BC0-665344C5F91D}" srcOrd="2" destOrd="0" presId="urn:microsoft.com/office/officeart/2005/8/layout/vList6"/>
    <dgm:cxn modelId="{4E7407DE-4949-4F48-8427-23D43B8BEB63}" type="presParOf" srcId="{037D8D23-5576-4F9A-8BC0-665344C5F91D}" destId="{68569AA0-87EF-4B10-A012-3BBA50CD2DA7}" srcOrd="0" destOrd="0" presId="urn:microsoft.com/office/officeart/2005/8/layout/vList6"/>
    <dgm:cxn modelId="{DCFCB659-3A0D-477C-9EA7-D2E23DF54FC0}" type="presParOf" srcId="{037D8D23-5576-4F9A-8BC0-665344C5F91D}" destId="{67CD5DBD-B2B0-463C-B516-A810C1E70CC7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D3E8315-B94D-4BBC-8899-DC2ADF729148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84112D0-09F1-4FEA-822A-24894D037805}">
      <dgm:prSet phldrT="[Text]"/>
      <dgm:spPr/>
      <dgm:t>
        <a:bodyPr/>
        <a:lstStyle/>
        <a:p>
          <a:r>
            <a:rPr lang="en-US" sz="2700">
              <a:latin typeface="Rockwell Condensed"/>
            </a:rPr>
            <a:t>Cow</a:t>
          </a:r>
        </a:p>
      </dgm:t>
    </dgm:pt>
    <dgm:pt modelId="{05DB6F49-1A1A-479C-A9BD-3BEE84A8AD96}" type="parTrans" cxnId="{D09B3778-1DE4-45D8-9097-A1466C953AF3}">
      <dgm:prSet/>
      <dgm:spPr/>
      <dgm:t>
        <a:bodyPr/>
        <a:lstStyle/>
        <a:p>
          <a:endParaRPr lang="en-US"/>
        </a:p>
      </dgm:t>
    </dgm:pt>
    <dgm:pt modelId="{43AF63B7-157E-44D9-8E5C-8EFE82357A02}" type="sibTrans" cxnId="{D09B3778-1DE4-45D8-9097-A1466C953AF3}">
      <dgm:prSet/>
      <dgm:spPr/>
      <dgm:t>
        <a:bodyPr/>
        <a:lstStyle/>
        <a:p>
          <a:endParaRPr lang="en-US"/>
        </a:p>
      </dgm:t>
    </dgm:pt>
    <dgm:pt modelId="{94994B69-CEAB-4003-A4A2-75AB4C29B766}">
      <dgm:prSet phldrT="[Text]"/>
      <dgm:spPr/>
      <dgm:t>
        <a:bodyPr/>
        <a:lstStyle/>
        <a:p>
          <a:r>
            <a:rPr lang="en-US"/>
            <a:t>Bred with wheat.</a:t>
          </a:r>
        </a:p>
      </dgm:t>
    </dgm:pt>
    <dgm:pt modelId="{8DD070C3-A828-4D92-B929-7150D91B0C2B}" type="parTrans" cxnId="{D9F9E345-EA56-4DBF-824D-658AD13F6917}">
      <dgm:prSet/>
      <dgm:spPr/>
      <dgm:t>
        <a:bodyPr/>
        <a:lstStyle/>
        <a:p>
          <a:endParaRPr lang="en-US"/>
        </a:p>
      </dgm:t>
    </dgm:pt>
    <dgm:pt modelId="{7671C2E2-43CF-4D08-B613-7A1F5291FE95}" type="sibTrans" cxnId="{D9F9E345-EA56-4DBF-824D-658AD13F6917}">
      <dgm:prSet/>
      <dgm:spPr/>
      <dgm:t>
        <a:bodyPr/>
        <a:lstStyle/>
        <a:p>
          <a:endParaRPr lang="en-US"/>
        </a:p>
      </dgm:t>
    </dgm:pt>
    <dgm:pt modelId="{D4C6B92A-9B44-4254-8861-CE4AD978785A}">
      <dgm:prSet phldrT="[Text]"/>
      <dgm:spPr/>
      <dgm:t>
        <a:bodyPr/>
        <a:lstStyle/>
        <a:p>
          <a:r>
            <a:rPr lang="en-US" sz="2700">
              <a:latin typeface="Rockwell Condensed"/>
            </a:rPr>
            <a:t>Sheep</a:t>
          </a:r>
        </a:p>
      </dgm:t>
    </dgm:pt>
    <dgm:pt modelId="{5181453D-CF4B-4724-B0F3-1505582C06F9}" type="parTrans" cxnId="{E30A7841-4F4F-44B5-AEC5-6047AF415903}">
      <dgm:prSet/>
      <dgm:spPr/>
      <dgm:t>
        <a:bodyPr/>
        <a:lstStyle/>
        <a:p>
          <a:endParaRPr lang="en-US"/>
        </a:p>
      </dgm:t>
    </dgm:pt>
    <dgm:pt modelId="{8EC6C4FF-7891-4249-BB33-59C8C6341ED5}" type="sibTrans" cxnId="{E30A7841-4F4F-44B5-AEC5-6047AF415903}">
      <dgm:prSet/>
      <dgm:spPr/>
      <dgm:t>
        <a:bodyPr/>
        <a:lstStyle/>
        <a:p>
          <a:endParaRPr lang="en-US"/>
        </a:p>
      </dgm:t>
    </dgm:pt>
    <dgm:pt modelId="{91C58DE9-04E0-4865-8AAB-4033EFF803C0}">
      <dgm:prSet phldrT="[Text]"/>
      <dgm:spPr/>
      <dgm:t>
        <a:bodyPr/>
        <a:lstStyle/>
        <a:p>
          <a:r>
            <a:rPr lang="en-US" sz="2700">
              <a:latin typeface="Rockwell Condensed"/>
            </a:rPr>
            <a:t>Can be dyed.</a:t>
          </a:r>
        </a:p>
      </dgm:t>
    </dgm:pt>
    <dgm:pt modelId="{4C613D31-3530-4256-BCA1-817A0A8707DD}" type="parTrans" cxnId="{75580829-6797-46C6-8995-488A0A1AFE7A}">
      <dgm:prSet/>
      <dgm:spPr/>
      <dgm:t>
        <a:bodyPr/>
        <a:lstStyle/>
        <a:p>
          <a:endParaRPr lang="en-US"/>
        </a:p>
      </dgm:t>
    </dgm:pt>
    <dgm:pt modelId="{90A8487F-8EC4-4F27-BA2C-53304FBD7132}" type="sibTrans" cxnId="{75580829-6797-46C6-8995-488A0A1AFE7A}">
      <dgm:prSet/>
      <dgm:spPr/>
      <dgm:t>
        <a:bodyPr/>
        <a:lstStyle/>
        <a:p>
          <a:endParaRPr lang="en-US"/>
        </a:p>
      </dgm:t>
    </dgm:pt>
    <dgm:pt modelId="{16E5FABA-5323-4E42-8B22-49E8E6896103}">
      <dgm:prSet phldrT="[Text]"/>
      <dgm:spPr/>
      <dgm:t>
        <a:bodyPr/>
        <a:lstStyle/>
        <a:p>
          <a:r>
            <a:rPr lang="en-US"/>
            <a:t>Gives one wool when killed  Gives more when sheared.</a:t>
          </a:r>
        </a:p>
      </dgm:t>
    </dgm:pt>
    <dgm:pt modelId="{D49D7FE5-36E2-47DF-9D5E-66DC7F798E71}" type="parTrans" cxnId="{2B46F4B8-3524-4BFB-8CB2-F0D77B1C1E88}">
      <dgm:prSet/>
      <dgm:spPr/>
      <dgm:t>
        <a:bodyPr/>
        <a:lstStyle/>
        <a:p>
          <a:endParaRPr lang="en-US"/>
        </a:p>
      </dgm:t>
    </dgm:pt>
    <dgm:pt modelId="{6C62CF7B-6BBC-4CC2-98B6-C73CA82197A4}" type="sibTrans" cxnId="{2B46F4B8-3524-4BFB-8CB2-F0D77B1C1E88}">
      <dgm:prSet/>
      <dgm:spPr/>
      <dgm:t>
        <a:bodyPr/>
        <a:lstStyle/>
        <a:p>
          <a:endParaRPr lang="en-US"/>
        </a:p>
      </dgm:t>
    </dgm:pt>
    <dgm:pt modelId="{ABFCCCC9-E0A7-4D43-989F-E1E72340D9E2}">
      <dgm:prSet phldrT="[Text]"/>
      <dgm:spPr/>
      <dgm:t>
        <a:bodyPr/>
        <a:lstStyle/>
        <a:p>
          <a:r>
            <a:rPr lang="en-US"/>
            <a:t>Bred with wheat.</a:t>
          </a:r>
        </a:p>
      </dgm:t>
    </dgm:pt>
    <dgm:pt modelId="{69737BF5-09AF-4D72-828A-BB1CF9F0C439}" type="parTrans" cxnId="{F01F31E4-8D3D-4DF7-A914-D6E760ABC367}">
      <dgm:prSet/>
      <dgm:spPr/>
      <dgm:t>
        <a:bodyPr/>
        <a:lstStyle/>
        <a:p>
          <a:endParaRPr lang="en-US"/>
        </a:p>
      </dgm:t>
    </dgm:pt>
    <dgm:pt modelId="{C70224D9-7355-4292-B580-9B1D360E531C}" type="sibTrans" cxnId="{F01F31E4-8D3D-4DF7-A914-D6E760ABC367}">
      <dgm:prSet/>
      <dgm:spPr/>
      <dgm:t>
        <a:bodyPr/>
        <a:lstStyle/>
        <a:p>
          <a:endParaRPr lang="en-US"/>
        </a:p>
      </dgm:t>
    </dgm:pt>
    <dgm:pt modelId="{27410E6D-32AE-42B7-95B6-4E8F9997C4D2}">
      <dgm:prSet phldrT="[Text]"/>
      <dgm:spPr/>
      <dgm:t>
        <a:bodyPr/>
        <a:lstStyle/>
        <a:p>
          <a:r>
            <a:rPr lang="en-US" sz="2700">
              <a:latin typeface="Rockwell Condensed"/>
            </a:rPr>
            <a:t>Get milk if tap and hold on one with a bucket.</a:t>
          </a:r>
          <a:endParaRPr lang="en-US"/>
        </a:p>
      </dgm:t>
    </dgm:pt>
    <dgm:pt modelId="{2A66840C-E24F-43D9-B09C-D0E56249111A}" type="parTrans" cxnId="{A44C2574-1B43-43E5-8EE1-D983C3AFF602}">
      <dgm:prSet/>
      <dgm:spPr/>
    </dgm:pt>
    <dgm:pt modelId="{AE4A1DCF-F5BE-4700-A389-15A52235FEE9}" type="sibTrans" cxnId="{A44C2574-1B43-43E5-8EE1-D983C3AFF602}">
      <dgm:prSet/>
      <dgm:spPr/>
    </dgm:pt>
    <dgm:pt modelId="{54367A81-4143-4E4C-A53B-8380DA80C517}">
      <dgm:prSet phldrT="[Text]"/>
      <dgm:spPr/>
      <dgm:t>
        <a:bodyPr/>
        <a:lstStyle/>
        <a:p>
          <a:r>
            <a:rPr lang="en-US" sz="2700">
              <a:latin typeface="Rockwell Condensed"/>
            </a:rPr>
            <a:t>Drops beef and leather when killed.</a:t>
          </a:r>
          <a:endParaRPr lang="en-US"/>
        </a:p>
      </dgm:t>
    </dgm:pt>
    <dgm:pt modelId="{27AD5449-FA8F-43C8-9BD5-E0479E2DD510}" type="parTrans" cxnId="{55E90448-23B0-481D-BB18-91A93AE3DDD6}">
      <dgm:prSet/>
      <dgm:spPr/>
    </dgm:pt>
    <dgm:pt modelId="{19E28F7D-F2F0-472A-8D24-0658413B7213}" type="sibTrans" cxnId="{55E90448-23B0-481D-BB18-91A93AE3DDD6}">
      <dgm:prSet/>
      <dgm:spPr/>
    </dgm:pt>
    <dgm:pt modelId="{D114D85C-07DE-4922-832F-2532BC8BD9AA}" type="pres">
      <dgm:prSet presAssocID="{6D3E8315-B94D-4BBC-8899-DC2ADF729148}" presName="Name0" presStyleCnt="0">
        <dgm:presLayoutVars>
          <dgm:dir val="rev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034AAB7-AB87-4524-83C1-4EB0D1EEC401}" type="pres">
      <dgm:prSet presAssocID="{D84112D0-09F1-4FEA-822A-24894D037805}" presName="linNode" presStyleCnt="0"/>
      <dgm:spPr/>
    </dgm:pt>
    <dgm:pt modelId="{C45D2D6C-2319-4048-A0A2-A2A34FA4920B}" type="pres">
      <dgm:prSet presAssocID="{D84112D0-09F1-4FEA-822A-24894D037805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80C0B-C6CD-4CC4-83A8-821C6BCC91BF}" type="pres">
      <dgm:prSet presAssocID="{D84112D0-09F1-4FEA-822A-24894D037805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B92AD5-552D-4970-8B1E-B71D25FD1CBA}" type="pres">
      <dgm:prSet presAssocID="{43AF63B7-157E-44D9-8E5C-8EFE82357A02}" presName="spacing" presStyleCnt="0"/>
      <dgm:spPr/>
    </dgm:pt>
    <dgm:pt modelId="{BE75EF38-8723-470D-809F-ACEDD2977892}" type="pres">
      <dgm:prSet presAssocID="{D4C6B92A-9B44-4254-8861-CE4AD978785A}" presName="linNode" presStyleCnt="0"/>
      <dgm:spPr/>
    </dgm:pt>
    <dgm:pt modelId="{CAED2211-AEB1-4E7D-A819-7B14BFE13791}" type="pres">
      <dgm:prSet presAssocID="{D4C6B92A-9B44-4254-8861-CE4AD978785A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900D8C-4DBD-4191-B8DC-7C39CE43CB46}" type="pres">
      <dgm:prSet presAssocID="{D4C6B92A-9B44-4254-8861-CE4AD978785A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610AEF2-1BCC-4F05-8A98-2717573D1195}" type="presOf" srcId="{ABFCCCC9-E0A7-4D43-989F-E1E72340D9E2}" destId="{07900D8C-4DBD-4191-B8DC-7C39CE43CB46}" srcOrd="0" destOrd="2" presId="urn:microsoft.com/office/officeart/2005/8/layout/vList6"/>
    <dgm:cxn modelId="{310DD0EE-4260-4D6F-922B-54BD98648CDD}" type="presOf" srcId="{D4C6B92A-9B44-4254-8861-CE4AD978785A}" destId="{CAED2211-AEB1-4E7D-A819-7B14BFE13791}" srcOrd="0" destOrd="0" presId="urn:microsoft.com/office/officeart/2005/8/layout/vList6"/>
    <dgm:cxn modelId="{739596C0-154D-4879-BF84-2F4C86937474}" type="presOf" srcId="{6D3E8315-B94D-4BBC-8899-DC2ADF729148}" destId="{D114D85C-07DE-4922-832F-2532BC8BD9AA}" srcOrd="0" destOrd="0" presId="urn:microsoft.com/office/officeart/2005/8/layout/vList6"/>
    <dgm:cxn modelId="{FDE1EDED-8CA3-455E-B6C8-995BACEC6E8D}" type="presOf" srcId="{91C58DE9-04E0-4865-8AAB-4033EFF803C0}" destId="{07900D8C-4DBD-4191-B8DC-7C39CE43CB46}" srcOrd="0" destOrd="0" presId="urn:microsoft.com/office/officeart/2005/8/layout/vList6"/>
    <dgm:cxn modelId="{71FFCFD0-BE90-4E03-8500-BE80D8C57C4D}" type="presOf" srcId="{27410E6D-32AE-42B7-95B6-4E8F9997C4D2}" destId="{64980C0B-C6CD-4CC4-83A8-821C6BCC91BF}" srcOrd="0" destOrd="1" presId="urn:microsoft.com/office/officeart/2005/8/layout/vList6"/>
    <dgm:cxn modelId="{F01F31E4-8D3D-4DF7-A914-D6E760ABC367}" srcId="{D4C6B92A-9B44-4254-8861-CE4AD978785A}" destId="{ABFCCCC9-E0A7-4D43-989F-E1E72340D9E2}" srcOrd="2" destOrd="0" parTransId="{69737BF5-09AF-4D72-828A-BB1CF9F0C439}" sibTransId="{C70224D9-7355-4292-B580-9B1D360E531C}"/>
    <dgm:cxn modelId="{A44C2574-1B43-43E5-8EE1-D983C3AFF602}" srcId="{D84112D0-09F1-4FEA-822A-24894D037805}" destId="{27410E6D-32AE-42B7-95B6-4E8F9997C4D2}" srcOrd="1" destOrd="0" parTransId="{2A66840C-E24F-43D9-B09C-D0E56249111A}" sibTransId="{AE4A1DCF-F5BE-4700-A389-15A52235FEE9}"/>
    <dgm:cxn modelId="{E8D586FC-4326-4127-A1F7-7090E9BA2890}" type="presOf" srcId="{94994B69-CEAB-4003-A4A2-75AB4C29B766}" destId="{64980C0B-C6CD-4CC4-83A8-821C6BCC91BF}" srcOrd="0" destOrd="2" presId="urn:microsoft.com/office/officeart/2005/8/layout/vList6"/>
    <dgm:cxn modelId="{D9F9E345-EA56-4DBF-824D-658AD13F6917}" srcId="{D84112D0-09F1-4FEA-822A-24894D037805}" destId="{94994B69-CEAB-4003-A4A2-75AB4C29B766}" srcOrd="2" destOrd="0" parTransId="{8DD070C3-A828-4D92-B929-7150D91B0C2B}" sibTransId="{7671C2E2-43CF-4D08-B613-7A1F5291FE95}"/>
    <dgm:cxn modelId="{2B46F4B8-3524-4BFB-8CB2-F0D77B1C1E88}" srcId="{D4C6B92A-9B44-4254-8861-CE4AD978785A}" destId="{16E5FABA-5323-4E42-8B22-49E8E6896103}" srcOrd="1" destOrd="0" parTransId="{D49D7FE5-36E2-47DF-9D5E-66DC7F798E71}" sibTransId="{6C62CF7B-6BBC-4CC2-98B6-C73CA82197A4}"/>
    <dgm:cxn modelId="{75580829-6797-46C6-8995-488A0A1AFE7A}" srcId="{D4C6B92A-9B44-4254-8861-CE4AD978785A}" destId="{91C58DE9-04E0-4865-8AAB-4033EFF803C0}" srcOrd="0" destOrd="0" parTransId="{4C613D31-3530-4256-BCA1-817A0A8707DD}" sibTransId="{90A8487F-8EC4-4F27-BA2C-53304FBD7132}"/>
    <dgm:cxn modelId="{55E90448-23B0-481D-BB18-91A93AE3DDD6}" srcId="{D84112D0-09F1-4FEA-822A-24894D037805}" destId="{54367A81-4143-4E4C-A53B-8380DA80C517}" srcOrd="0" destOrd="0" parTransId="{27AD5449-FA8F-43C8-9BD5-E0479E2DD510}" sibTransId="{19E28F7D-F2F0-472A-8D24-0658413B7213}"/>
    <dgm:cxn modelId="{395F9EB1-E447-4865-A643-E093CC974AC4}" type="presOf" srcId="{54367A81-4143-4E4C-A53B-8380DA80C517}" destId="{64980C0B-C6CD-4CC4-83A8-821C6BCC91BF}" srcOrd="0" destOrd="0" presId="urn:microsoft.com/office/officeart/2005/8/layout/vList6"/>
    <dgm:cxn modelId="{9B71052B-1427-4ABD-AACA-B46875A3DB68}" type="presOf" srcId="{D84112D0-09F1-4FEA-822A-24894D037805}" destId="{C45D2D6C-2319-4048-A0A2-A2A34FA4920B}" srcOrd="0" destOrd="0" presId="urn:microsoft.com/office/officeart/2005/8/layout/vList6"/>
    <dgm:cxn modelId="{E30A7841-4F4F-44B5-AEC5-6047AF415903}" srcId="{6D3E8315-B94D-4BBC-8899-DC2ADF729148}" destId="{D4C6B92A-9B44-4254-8861-CE4AD978785A}" srcOrd="1" destOrd="0" parTransId="{5181453D-CF4B-4724-B0F3-1505582C06F9}" sibTransId="{8EC6C4FF-7891-4249-BB33-59C8C6341ED5}"/>
    <dgm:cxn modelId="{D09B3778-1DE4-45D8-9097-A1466C953AF3}" srcId="{6D3E8315-B94D-4BBC-8899-DC2ADF729148}" destId="{D84112D0-09F1-4FEA-822A-24894D037805}" srcOrd="0" destOrd="0" parTransId="{05DB6F49-1A1A-479C-A9BD-3BEE84A8AD96}" sibTransId="{43AF63B7-157E-44D9-8E5C-8EFE82357A02}"/>
    <dgm:cxn modelId="{3F2F3BF3-3ECE-460D-84E0-978A3AF38699}" type="presOf" srcId="{16E5FABA-5323-4E42-8B22-49E8E6896103}" destId="{07900D8C-4DBD-4191-B8DC-7C39CE43CB46}" srcOrd="0" destOrd="1" presId="urn:microsoft.com/office/officeart/2005/8/layout/vList6"/>
    <dgm:cxn modelId="{8D57CEE7-D9BE-4005-A292-F29AAAA5F34A}" type="presParOf" srcId="{D114D85C-07DE-4922-832F-2532BC8BD9AA}" destId="{9034AAB7-AB87-4524-83C1-4EB0D1EEC401}" srcOrd="0" destOrd="0" presId="urn:microsoft.com/office/officeart/2005/8/layout/vList6"/>
    <dgm:cxn modelId="{F247E7F5-17FD-4C67-A185-D25208E74AC4}" type="presParOf" srcId="{9034AAB7-AB87-4524-83C1-4EB0D1EEC401}" destId="{C45D2D6C-2319-4048-A0A2-A2A34FA4920B}" srcOrd="0" destOrd="0" presId="urn:microsoft.com/office/officeart/2005/8/layout/vList6"/>
    <dgm:cxn modelId="{871BD6FD-65F6-4EC0-8F51-4DFD295D573F}" type="presParOf" srcId="{9034AAB7-AB87-4524-83C1-4EB0D1EEC401}" destId="{64980C0B-C6CD-4CC4-83A8-821C6BCC91BF}" srcOrd="1" destOrd="0" presId="urn:microsoft.com/office/officeart/2005/8/layout/vList6"/>
    <dgm:cxn modelId="{9E2D16F9-EB2B-425C-9066-C4A27958259A}" type="presParOf" srcId="{D114D85C-07DE-4922-832F-2532BC8BD9AA}" destId="{2BB92AD5-552D-4970-8B1E-B71D25FD1CBA}" srcOrd="1" destOrd="0" presId="urn:microsoft.com/office/officeart/2005/8/layout/vList6"/>
    <dgm:cxn modelId="{C448B98A-1F97-4F82-B108-B56BD2BDF4BE}" type="presParOf" srcId="{D114D85C-07DE-4922-832F-2532BC8BD9AA}" destId="{BE75EF38-8723-470D-809F-ACEDD2977892}" srcOrd="2" destOrd="0" presId="urn:microsoft.com/office/officeart/2005/8/layout/vList6"/>
    <dgm:cxn modelId="{ADFF96B6-1148-49CB-A107-665E8343E6EB}" type="presParOf" srcId="{BE75EF38-8723-470D-809F-ACEDD2977892}" destId="{CAED2211-AEB1-4E7D-A819-7B14BFE13791}" srcOrd="0" destOrd="0" presId="urn:microsoft.com/office/officeart/2005/8/layout/vList6"/>
    <dgm:cxn modelId="{712454E0-0E32-4CBE-BB19-2D5E2557C6B1}" type="presParOf" srcId="{BE75EF38-8723-470D-809F-ACEDD2977892}" destId="{07900D8C-4DBD-4191-B8DC-7C39CE43CB4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4769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335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0262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226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3637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386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767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270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711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136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F1FA7AC5-6045-4418-8E60-F48788734473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840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272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59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822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977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262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3/8/2014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286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F1FA7AC5-6045-4418-8E60-F48788734473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12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5889" y="1233009"/>
            <a:ext cx="9144000" cy="2387600"/>
          </a:xfrm>
        </p:spPr>
        <p:txBody>
          <a:bodyPr/>
          <a:lstStyle/>
          <a:p>
            <a:r>
              <a:rPr lang="en-US"/>
              <a:t>Minecraft PE -</a:t>
            </a:r>
            <a:br>
              <a:rPr lang="en-US"/>
            </a:br>
            <a:r>
              <a:rPr lang="en-US"/>
              <a:t>Animals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by Ana</a:t>
            </a:r>
          </a:p>
        </p:txBody>
      </p:sp>
    </p:spTree>
    <p:extLst>
      <p:ext uri="{BB962C8B-B14F-4D97-AF65-F5344CB8AC3E}">
        <p14:creationId xmlns:p14="http://schemas.microsoft.com/office/powerpoint/2010/main" val="4157082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Uses of animAls?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1437" y="2193172"/>
            <a:ext cx="10058400" cy="4050792"/>
          </a:xfrm>
        </p:spPr>
        <p:txBody>
          <a:bodyPr>
            <a:normAutofit/>
          </a:bodyPr>
          <a:lstStyle/>
          <a:p>
            <a:r>
              <a:rPr lang="en-US" sz="2700"/>
              <a:t>Animals are used for different types of resources- food, wool leather for armour . You can breed animals, only if you have two of each type and feed specific food to both of them.</a:t>
            </a:r>
          </a:p>
          <a:p>
            <a:r>
              <a:rPr lang="en-US" sz="2700"/>
              <a:t>Baby animals are useless, unless you wait until they grow up.</a:t>
            </a:r>
          </a:p>
          <a:p>
            <a:r>
              <a:rPr lang="en-US" sz="2700"/>
              <a:t>If an animal that gives meat is killed in fire or lava, the meat will be baked or cooked.</a:t>
            </a:r>
          </a:p>
        </p:txBody>
      </p:sp>
    </p:spTree>
    <p:extLst>
      <p:ext uri="{BB962C8B-B14F-4D97-AF65-F5344CB8AC3E}">
        <p14:creationId xmlns:p14="http://schemas.microsoft.com/office/powerpoint/2010/main" val="3747506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022" y="-207963"/>
            <a:ext cx="9851216" cy="1608138"/>
          </a:xfrm>
        </p:spPr>
        <p:txBody>
          <a:bodyPr/>
          <a:lstStyle/>
          <a:p>
            <a:r>
              <a:rPr lang="en-US"/>
              <a:t>Animal Rules of thumb</a:t>
            </a: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32326894"/>
              </p:ext>
            </p:extLst>
          </p:nvPr>
        </p:nvGraphicFramePr>
        <p:xfrm>
          <a:off x="6466706" y="1172718"/>
          <a:ext cx="5527737" cy="5330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594049815"/>
              </p:ext>
            </p:extLst>
          </p:nvPr>
        </p:nvGraphicFramePr>
        <p:xfrm>
          <a:off x="-465286" y="1234907"/>
          <a:ext cx="6452658" cy="5330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56158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4409" y="438655"/>
            <a:ext cx="10058400" cy="1609344"/>
          </a:xfrm>
        </p:spPr>
        <p:txBody>
          <a:bodyPr/>
          <a:lstStyle/>
          <a:p>
            <a:r>
              <a:rPr lang="en-US"/>
              <a:t>Questions beginners may have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910" y="2271111"/>
            <a:ext cx="10732027" cy="196207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/>
              <a:t>             </a:t>
            </a:r>
            <a:r>
              <a:rPr lang="en-US" sz="2025"/>
              <a:t>Are animals affected by monsters? Nope, they just do what they do during the day.</a:t>
            </a:r>
          </a:p>
          <a:p>
            <a:pPr algn="ctr"/>
            <a:r>
              <a:rPr lang="en-US"/>
              <a:t>                   </a:t>
            </a:r>
            <a:r>
              <a:rPr lang="en-US" sz="2025"/>
              <a:t>Do animals breed themselves? No. You wouldn't want to suddenly have 15 pigs, right?</a:t>
            </a:r>
          </a:p>
          <a:p>
            <a:pPr algn="ctr"/>
            <a:r>
              <a:rPr lang="en-US"/>
              <a:t>                         </a:t>
            </a:r>
            <a:r>
              <a:rPr lang="en-US" sz="2025"/>
              <a:t>Do animals die naturally? Nopey-dopey! They die when you kill   them or they go in lava.  Can chickens fly? Yes, only if they fall down.</a:t>
            </a:r>
          </a:p>
          <a:p>
            <a:pPr algn="ctr"/>
            <a:r>
              <a:rPr lang="en-US"/>
              <a:t>         </a:t>
            </a:r>
            <a:r>
              <a:rPr lang="en-US" sz="2025"/>
              <a:t>Are animals smart? Yes, with the new update, some animals avoid fires or cliffs.</a:t>
            </a:r>
          </a:p>
        </p:txBody>
      </p:sp>
    </p:spTree>
    <p:extLst>
      <p:ext uri="{BB962C8B-B14F-4D97-AF65-F5344CB8AC3E}">
        <p14:creationId xmlns:p14="http://schemas.microsoft.com/office/powerpoint/2010/main" val="1630929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Thank you for watching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Animal photos will be coming soon!</a:t>
            </a:r>
          </a:p>
        </p:txBody>
      </p:sp>
    </p:spTree>
    <p:extLst>
      <p:ext uri="{BB962C8B-B14F-4D97-AF65-F5344CB8AC3E}">
        <p14:creationId xmlns:p14="http://schemas.microsoft.com/office/powerpoint/2010/main" val="7583693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0</TotalTime>
  <Words>0</Words>
  <Application>Microsoft Office PowerPoint</Application>
  <PresentationFormat>Widescreen</PresentationFormat>
  <Paragraphs>0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Wood Type</vt:lpstr>
      <vt:lpstr>Minecraft PE - Animals</vt:lpstr>
      <vt:lpstr>Uses of animAls?</vt:lpstr>
      <vt:lpstr>Animal Rules of thumb</vt:lpstr>
      <vt:lpstr>Questions beginners may have</vt:lpstr>
      <vt:lpstr>Thank you for watching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Minecraft PE - Animals</dc:title>
  <dc:creator/>
  <cp:lastModifiedBy/>
  <cp:revision>4</cp:revision>
  <dcterms:created xsi:type="dcterms:W3CDTF">2012-07-27T01:16:44Z</dcterms:created>
  <dcterms:modified xsi:type="dcterms:W3CDTF">2014-03-08T03:22:41Z</dcterms:modified>
</cp:coreProperties>
</file>